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5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4212" y="90805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ts val="4000"/>
              <a:buFont typeface="Arial"/>
              <a:buNone/>
            </a:pPr>
            <a:r>
              <a:rPr lang="en-US" sz="4000" b="1" i="1" u="none" dirty="0" err="1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Игровой</a:t>
            </a:r>
            <a:r>
              <a:rPr lang="en-US" sz="4000" b="1" i="1" u="none" dirty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1" u="none" dirty="0" err="1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самомассаж</a:t>
            </a:r>
            <a:r>
              <a:rPr lang="en-US" sz="4000" b="1" i="1" u="none" dirty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1" u="none" dirty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1" u="none" dirty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4000" b="1" i="1" u="none" dirty="0" err="1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работе</a:t>
            </a:r>
            <a:r>
              <a:rPr lang="en-US" sz="4000" b="1" i="1" u="none" dirty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4000" b="1" i="1" u="none" dirty="0" err="1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детьми</a:t>
            </a:r>
            <a:r>
              <a:rPr lang="en-US" sz="4000" b="1" i="1" u="none" dirty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1" u="none" dirty="0" err="1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дошкольного</a:t>
            </a:r>
            <a:r>
              <a:rPr lang="en-US" sz="4000" b="1" i="1" u="none" dirty="0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1" u="none" dirty="0" err="1">
                <a:solidFill>
                  <a:srgbClr val="CC3399"/>
                </a:solidFill>
                <a:latin typeface="Arial"/>
                <a:ea typeface="Arial"/>
                <a:cs typeface="Arial"/>
                <a:sym typeface="Arial"/>
              </a:rPr>
              <a:t>возраста</a:t>
            </a:r>
            <a:endParaRPr dirty="0"/>
          </a:p>
        </p:txBody>
      </p:sp>
      <p:pic>
        <p:nvPicPr>
          <p:cNvPr id="85" name="Google Shape;85;p13" descr="iCA1OSYB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3068637"/>
            <a:ext cx="3743325" cy="27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323850" y="333375"/>
            <a:ext cx="866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3987" y="1039091"/>
            <a:ext cx="7322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Игровой 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самомассаж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это уникальная тактильная гимнастика, благодаря которой в мозг поступает мощный поток импульсов от рецепторов, расположенных в коже</a:t>
            </a: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873" y="3901413"/>
            <a:ext cx="4572000" cy="26384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99"/>
              </a:buClr>
              <a:buSzPts val="4000"/>
              <a:buFont typeface="Arial"/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Приёмы  самомассажа</a:t>
            </a:r>
            <a:endParaRPr sz="4000" b="1" i="1" dirty="0">
              <a:solidFill>
                <a:srgbClr val="C00000"/>
              </a:solidFill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250825" y="2133600"/>
            <a:ext cx="4103687" cy="30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применении</a:t>
            </a:r>
            <a:r>
              <a:rPr lang="en-US" sz="24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самомассажа</a:t>
            </a:r>
            <a:r>
              <a:rPr lang="en-US" sz="2400" b="1" i="1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используются</a:t>
            </a:r>
            <a:r>
              <a:rPr lang="ru-RU" sz="2400" b="1" i="1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следующие приёмы в словесном сопровождении воспитателя</a:t>
            </a:r>
            <a:endParaRPr sz="2400" b="1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5" descr="0005"/>
          <p:cNvPicPr preferRelativeResize="0"/>
          <p:nvPr/>
        </p:nvPicPr>
        <p:blipFill rotWithShape="1">
          <a:blip r:embed="rId3">
            <a:alphaModFix/>
          </a:blip>
          <a:srcRect t="41525" b="11980"/>
          <a:stretch/>
        </p:blipFill>
        <p:spPr>
          <a:xfrm>
            <a:off x="4643437" y="2133600"/>
            <a:ext cx="4140200" cy="280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4932362" y="5445125"/>
            <a:ext cx="38163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1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Поглаживание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 descr="0007"/>
          <p:cNvPicPr preferRelativeResize="0"/>
          <p:nvPr/>
        </p:nvPicPr>
        <p:blipFill rotWithShape="1">
          <a:blip r:embed="rId3">
            <a:alphaModFix/>
          </a:blip>
          <a:srcRect t="31578" b="23819"/>
          <a:stretch/>
        </p:blipFill>
        <p:spPr>
          <a:xfrm>
            <a:off x="900112" y="333375"/>
            <a:ext cx="4319587" cy="27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5632450" y="784225"/>
            <a:ext cx="311626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1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Пиление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5651500" y="5516562"/>
            <a:ext cx="311626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1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Растирание</a:t>
            </a:r>
            <a:endParaRPr/>
          </a:p>
        </p:txBody>
      </p:sp>
      <p:pic>
        <p:nvPicPr>
          <p:cNvPr id="108" name="Google Shape;108;p16" descr="0013"/>
          <p:cNvPicPr preferRelativeResize="0"/>
          <p:nvPr/>
        </p:nvPicPr>
        <p:blipFill rotWithShape="1">
          <a:blip r:embed="rId4">
            <a:alphaModFix/>
          </a:blip>
          <a:srcRect t="29888" b="17939"/>
          <a:stretch/>
        </p:blipFill>
        <p:spPr>
          <a:xfrm>
            <a:off x="1116012" y="3716337"/>
            <a:ext cx="3779837" cy="289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5580062" y="404812"/>
            <a:ext cx="266541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1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Разминание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5651500" y="4292600"/>
            <a:ext cx="311626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1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Вибрация</a:t>
            </a:r>
            <a:endParaRPr/>
          </a:p>
        </p:txBody>
      </p:sp>
      <p:pic>
        <p:nvPicPr>
          <p:cNvPr id="115" name="Google Shape;115;p17" descr="0011"/>
          <p:cNvPicPr preferRelativeResize="0"/>
          <p:nvPr/>
        </p:nvPicPr>
        <p:blipFill rotWithShape="1">
          <a:blip r:embed="rId3">
            <a:alphaModFix/>
          </a:blip>
          <a:srcRect t="38153" b="13229"/>
          <a:stretch/>
        </p:blipFill>
        <p:spPr>
          <a:xfrm>
            <a:off x="684212" y="260350"/>
            <a:ext cx="3538537" cy="252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 descr="0079"/>
          <p:cNvPicPr preferRelativeResize="0"/>
          <p:nvPr/>
        </p:nvPicPr>
        <p:blipFill rotWithShape="1">
          <a:blip r:embed="rId4">
            <a:alphaModFix/>
          </a:blip>
          <a:srcRect t="34231" b="20300"/>
          <a:stretch/>
        </p:blipFill>
        <p:spPr>
          <a:xfrm>
            <a:off x="611187" y="3860800"/>
            <a:ext cx="3635375" cy="24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4752110" cy="569667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Игровой самомассаж  пальцев «Вырос нас чесночок»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Игровой самомассаж лица «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Умывалочка</a:t>
            </a:r>
            <a:r>
              <a:rPr lang="ru-RU" sz="3200" b="1" i="1" dirty="0" smtClean="0">
                <a:solidFill>
                  <a:srgbClr val="C00000"/>
                </a:solidFill>
              </a:rPr>
              <a:t>»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Игровой самомассаж спины «Дождик»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10" y="4267199"/>
            <a:ext cx="1660812" cy="2178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795908" y="2716091"/>
            <a:ext cx="2094492" cy="1645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212" y="286037"/>
            <a:ext cx="2646654" cy="17644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</Words>
  <Application>Microsoft Office PowerPoint</Application>
  <PresentationFormat>Экран (4:3)</PresentationFormat>
  <Paragraphs>10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Оформление по умолчанию</vt:lpstr>
      <vt:lpstr>Игровой самомассаж в работе с детьми дошкольного возраста</vt:lpstr>
      <vt:lpstr>Презентация PowerPoint</vt:lpstr>
      <vt:lpstr>Приёмы  самомассажа</vt:lpstr>
      <vt:lpstr>Презентация PowerPoint</vt:lpstr>
      <vt:lpstr>Презентация PowerPoint</vt:lpstr>
      <vt:lpstr>Игровой самомассаж  пальцев «Вырос нас чесночок»  Игровой самомассаж лица «Умывалочка»  Игровой самомассаж спины «Дождик»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самомассаж в работе с детьми дошкольного возраста</dc:title>
  <cp:lastModifiedBy>gruppa</cp:lastModifiedBy>
  <cp:revision>3</cp:revision>
  <dcterms:modified xsi:type="dcterms:W3CDTF">2022-04-14T04:28:52Z</dcterms:modified>
</cp:coreProperties>
</file>