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6" r:id="rId6"/>
    <p:sldId id="264" r:id="rId7"/>
    <p:sldId id="274" r:id="rId8"/>
    <p:sldId id="273" r:id="rId9"/>
    <p:sldId id="277" r:id="rId10"/>
    <p:sldId id="275" r:id="rId11"/>
    <p:sldId id="280" r:id="rId12"/>
    <p:sldId id="261" r:id="rId13"/>
    <p:sldId id="278" r:id="rId14"/>
    <p:sldId id="26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0099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142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DD469-2836-4D93-AD1F-63BBF93368D3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544F1-5F0D-4672-B82E-1FDDA095E2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2EB3D-35D9-44FC-9740-FEA171A537F9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560" y="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643182"/>
            <a:ext cx="7772400" cy="285752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i="1" spc="50" dirty="0" smtClean="0">
                <a:ln w="11430"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«Чудеса пластилинографии»</a:t>
            </a:r>
            <a:r>
              <a:rPr lang="ru-RU" sz="54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5400" b="1" i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5852" y="1000108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МКДОУ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Баранниковский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– Фадюшинский детский сад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5214950"/>
            <a:ext cx="333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Мехоношина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А.С.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9073008" cy="2880320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Многослойная пластилинография </a:t>
            </a: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объемные изображения для которых используются элементы с последовательным соединением слоев разного </a:t>
            </a:r>
            <a:r>
              <a:rPr lang="ru-RU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цвета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068960"/>
            <a:ext cx="4035902" cy="31580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422" y="2688992"/>
            <a:ext cx="3103133" cy="3322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67898" y="260648"/>
            <a:ext cx="6660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Можно использовать разнообразные поверхности</a:t>
            </a:r>
          </a:p>
        </p:txBody>
      </p:sp>
      <p:pic>
        <p:nvPicPr>
          <p:cNvPr id="9" name="Рисунок 8" descr="F:\работы детей\P1070783.JPG"/>
          <p:cNvPicPr/>
          <p:nvPr/>
        </p:nvPicPr>
        <p:blipFill rotWithShape="1">
          <a:blip r:embed="rId3" cstate="print"/>
          <a:srcRect l="11856" t="2608" r="15145"/>
          <a:stretch/>
        </p:blipFill>
        <p:spPr bwMode="auto">
          <a:xfrm>
            <a:off x="1071538" y="1714488"/>
            <a:ext cx="2308816" cy="2114534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0" name="Рисунок 9" descr="F:\работы детей\P1070784.JPG"/>
          <p:cNvPicPr/>
          <p:nvPr/>
        </p:nvPicPr>
        <p:blipFill>
          <a:blip r:embed="rId4" cstate="print"/>
          <a:srcRect l="11040" t="1856" r="13960"/>
          <a:stretch>
            <a:fillRect/>
          </a:stretch>
        </p:blipFill>
        <p:spPr bwMode="auto">
          <a:xfrm>
            <a:off x="5286380" y="4429132"/>
            <a:ext cx="2428892" cy="2071702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1" name="Рисунок 10" descr="DSC093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4071942"/>
            <a:ext cx="3357586" cy="25181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2" name="Рисунок 11" descr="P22101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8" y="1785926"/>
            <a:ext cx="3143272" cy="23574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mirpps.ru/fon-dlja-prezentacii/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62" y="-47324"/>
            <a:ext cx="9241162" cy="690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2541" y="268266"/>
            <a:ext cx="39574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Использование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дополнительных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деталей</a:t>
            </a:r>
            <a:endParaRPr lang="ru-RU" sz="3600" dirty="0"/>
          </a:p>
        </p:txBody>
      </p:sp>
      <p:pic>
        <p:nvPicPr>
          <p:cNvPr id="9" name="Рисунок 8" descr="59538_fa1e6fe807fda060a413fd26f9236e04.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472" y="3013173"/>
            <a:ext cx="2214578" cy="29527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Рисунок 9" descr="d4f46ff3b2ae0677883967a0668596a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204864"/>
            <a:ext cx="2570731" cy="34290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Рисунок 10" descr="c5a2758395154ffff77caba878be6c7a.jp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260" y="3645024"/>
            <a:ext cx="2143140" cy="31101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" name="Рисунок 11" descr="IMG_419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3245" y="404664"/>
            <a:ext cx="2762269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064896" cy="4824536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u="sng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Рекомендации по организации работы в технике пластилинография:</a:t>
            </a:r>
            <a:r>
              <a:rPr lang="ru-RU" sz="36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ln w="10541" cmpd="sng">
                  <a:solidFill>
                    <a:srgbClr val="000066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во избежание деформации картины в качестве основы следует использовать плотный картон;</a:t>
            </a:r>
            <a:br>
              <a:rPr lang="ru-RU" sz="2800" b="1" dirty="0" smtClean="0">
                <a:ln w="10541" cmpd="sng">
                  <a:solidFill>
                    <a:srgbClr val="000066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0541" cmpd="sng">
                  <a:solidFill>
                    <a:srgbClr val="000066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- предотвратить появление на основе жирных пятен поможет нанесенная на нее клейкая пленка;</a:t>
            </a:r>
            <a:br>
              <a:rPr lang="ru-RU" sz="2800" b="1" dirty="0" smtClean="0">
                <a:ln w="10541" cmpd="sng">
                  <a:solidFill>
                    <a:srgbClr val="000066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0541" cmpd="sng">
                  <a:solidFill>
                    <a:srgbClr val="000066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- покрытие пластилиновой картинки бесцветным лаком продлит ее "</a:t>
            </a:r>
            <a:r>
              <a:rPr lang="ru-RU" sz="2800" b="1" dirty="0" smtClean="0">
                <a:ln w="10541" cmpd="sng">
                  <a:solidFill>
                    <a:srgbClr val="000066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жизнь«;</a:t>
            </a:r>
            <a:r>
              <a:rPr lang="ru-RU" sz="2800" b="1" dirty="0" smtClean="0">
                <a:ln w="10541" cmpd="sng">
                  <a:solidFill>
                    <a:srgbClr val="000066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n w="10541" cmpd="sng">
                  <a:solidFill>
                    <a:srgbClr val="000066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spc="50" dirty="0">
              <a:ln w="10541" cmpd="sng">
                <a:solidFill>
                  <a:srgbClr val="000066"/>
                </a:solidFill>
                <a:prstDash val="solid"/>
              </a:ln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28670"/>
            <a:ext cx="9036496" cy="444454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Творите вместе с детьми!</a:t>
            </a:r>
            <a:endParaRPr lang="ru-RU" sz="5400" b="1" spc="50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Пластилинография» </a:t>
            </a:r>
            <a:br>
              <a:rPr lang="ru-RU" sz="4000" b="1" dirty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ru-RU" sz="24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графия» - создавать, изображать</a:t>
            </a:r>
            <a:r>
              <a:rPr lang="ru-RU" sz="24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4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«пластилин» - материал, при помощи которого осуществляется исполнение замысла</a:t>
            </a:r>
            <a:r>
              <a:rPr lang="ru-RU" sz="24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sz="24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данной нетрадиционной техники заключается в создании лепной картины с изображением выпуклых, полуобъёмных объектов на горизонтальной поверхности.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3" y="3747097"/>
            <a:ext cx="3610070" cy="2706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3082354"/>
          </a:xfrm>
        </p:spPr>
        <p:txBody>
          <a:bodyPr>
            <a:normAutofit/>
          </a:bodyPr>
          <a:lstStyle/>
          <a:p>
            <a:r>
              <a:rPr lang="ru-RU" sz="31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Основной материал — пластилин, а основным инструментом в пластилинографии </a:t>
            </a:r>
            <a:r>
              <a:rPr lang="ru-RU" sz="31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являются руки, </a:t>
            </a:r>
            <a:r>
              <a:rPr lang="ru-RU" sz="31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следовательно, уровень умения зависит от владения собственными </a:t>
            </a:r>
            <a:r>
              <a:rPr lang="ru-RU" sz="31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руками</a:t>
            </a: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009900"/>
                </a:solidFill>
              </a:rPr>
              <a:t/>
            </a:r>
            <a:br>
              <a:rPr lang="ru-RU" dirty="0">
                <a:ln>
                  <a:solidFill>
                    <a:srgbClr val="7030A0"/>
                  </a:solidFill>
                </a:ln>
                <a:solidFill>
                  <a:srgbClr val="009900"/>
                </a:solidFill>
              </a:rPr>
            </a:br>
            <a:endParaRPr lang="ru-RU" dirty="0">
              <a:ln>
                <a:solidFill>
                  <a:srgbClr val="7030A0"/>
                </a:solidFill>
              </a:ln>
              <a:solidFill>
                <a:srgbClr val="0099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780928"/>
            <a:ext cx="4285859" cy="29568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152" y="2780928"/>
            <a:ext cx="4011516" cy="3011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Autofit/>
          </a:bodyPr>
          <a:lstStyle/>
          <a:p>
            <a:r>
              <a:rPr lang="ru-RU" sz="3200" b="1" u="sng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Занятия пластилинографией </a:t>
            </a:r>
            <a:r>
              <a:rPr lang="ru-RU" sz="3200" b="1" u="sng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способствуют</a:t>
            </a:r>
            <a:r>
              <a:rPr lang="ru-RU" sz="3200" b="1" u="sng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sz="3200" b="1" u="sng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32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развитию </a:t>
            </a:r>
            <a:r>
              <a:rPr lang="ru-RU" sz="32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психических </a:t>
            </a:r>
            <a:r>
              <a:rPr lang="ru-RU" sz="32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процессов;</a:t>
            </a:r>
            <a:r>
              <a:rPr lang="ru-RU" sz="32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 развитию воображения, творческих способностей;</a:t>
            </a:r>
            <a:br>
              <a:rPr lang="ru-RU" sz="32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развитию </a:t>
            </a:r>
            <a:r>
              <a:rPr lang="ru-RU" sz="32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восприятия, пространственной ориентации, сенсомоторной координации </a:t>
            </a:r>
            <a:r>
              <a:rPr lang="ru-RU" sz="32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детей;</a:t>
            </a:r>
            <a:r>
              <a:rPr lang="ru-RU" sz="32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развитию самостоятельности, произвольности поведения;</a:t>
            </a:r>
            <a:br>
              <a:rPr lang="ru-RU" sz="32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реализации впечатлений, знаний, эмоционального состояния </a:t>
            </a:r>
            <a:r>
              <a:rPr lang="ru-RU" sz="32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творчестве;</a:t>
            </a:r>
            <a:r>
              <a:rPr lang="ru-RU" sz="32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i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8" y="2054374"/>
            <a:ext cx="789242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Виды</a:t>
            </a:r>
            <a:br>
              <a:rPr lang="ru-RU" sz="66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6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пластилинографии</a:t>
            </a:r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436096" cy="6858000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Прямая </a:t>
            </a:r>
            <a:br>
              <a:rPr lang="ru-RU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изображение лепной картины </a:t>
            </a:r>
            <a:r>
              <a:rPr lang="ru-RU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 горизонтальной </a:t>
            </a:r>
            <a:r>
              <a:rPr lang="ru-RU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поверхности</a:t>
            </a:r>
            <a:r>
              <a:rPr lang="ru-RU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694" y="3717032"/>
            <a:ext cx="3913971" cy="30055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898" y="-6600"/>
            <a:ext cx="2655562" cy="3514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9145016" cy="2736304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Обратная пластилинография </a:t>
            </a:r>
            <a:r>
              <a:rPr lang="ru-RU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(витражная)  - изображение лепной картины с обратной стороны горизонтальной поверхности (с обозначением контура</a:t>
            </a:r>
            <a:r>
              <a:rPr lang="ru-RU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492896"/>
            <a:ext cx="4730906" cy="3950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366" y="3068960"/>
            <a:ext cx="3994091" cy="30021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574" y="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713950"/>
            <a:ext cx="7429552" cy="2736304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Контурная пластилинография </a:t>
            </a: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изображение объекта </a:t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 контуру, с   использованием «жгутиков</a:t>
            </a: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rPr>
              <a:t/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rPr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001" y="3450254"/>
            <a:ext cx="2499577" cy="33104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798" y="3434052"/>
            <a:ext cx="2986802" cy="21562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228" y="3434052"/>
            <a:ext cx="3315348" cy="2007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145016" cy="338437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Мозаичная пластилинография - </a:t>
            </a:r>
            <a:r>
              <a:rPr lang="ru-RU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изображение лепной картины на горизонтальной поверхности с помощью шариков из пластилина  или шарикового </a:t>
            </a:r>
            <a:r>
              <a:rPr lang="ru-RU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пластилина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852936"/>
            <a:ext cx="3999323" cy="2993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960" y="2746289"/>
            <a:ext cx="4057778" cy="3100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122</Words>
  <Application>Microsoft Office PowerPoint</Application>
  <PresentationFormat>Экран (4:3)</PresentationFormat>
  <Paragraphs>21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«Чудеса пластилинографии» </vt:lpstr>
      <vt:lpstr>        «Пластилинография»  («графия» - создавать, изображать,  «пластилин» - материал, при помощи которого осуществляется исполнение замысла)   Принцип данной нетрадиционной техники заключается в создании лепной картины с изображением выпуклых, полуобъёмных объектов на горизонтальной поверхности.</vt:lpstr>
      <vt:lpstr>Основной материал — пластилин, а основным инструментом в пластилинографии являются руки, следовательно, уровень умения зависит от владения собственными руками </vt:lpstr>
      <vt:lpstr>Занятия пластилинографией способствуют:  -  развитию психических процессов; -  развитию воображения, творческих способностей; - развитию восприятия, пространственной ориентации, сенсомоторной координации детей; - развитию самостоятельности, произвольности поведения; - реализации впечатлений, знаний, эмоционального состояния в творчестве; </vt:lpstr>
      <vt:lpstr> </vt:lpstr>
      <vt:lpstr>Прямая  пластилинография- изображение лепной картины на горизонтальной    поверхности </vt:lpstr>
      <vt:lpstr>Обратная пластилинография (витражная)  - изображение лепной картины с обратной стороны горизонтальной поверхности (с обозначением контура)  </vt:lpstr>
      <vt:lpstr>Контурная пластилинография - изображение объекта  по контуру, с   использованием «жгутиков» </vt:lpstr>
      <vt:lpstr>Мозаичная пластилинография - изображение лепной картины на горизонтальной поверхности с помощью шариков из пластилина  или шарикового пластилина  </vt:lpstr>
      <vt:lpstr>Многослойная пластилинография - объемные изображения для которых используются элементы с последовательным соединением слоев разного цвета </vt:lpstr>
      <vt:lpstr> </vt:lpstr>
      <vt:lpstr>Презентация PowerPoint</vt:lpstr>
      <vt:lpstr>Рекомендации по организации работы в технике пластилинография:   - во избежание деформации картины в качестве основы следует использовать плотный картон;  - предотвратить появление на основе жирных пятен поможет нанесенная на нее клейкая пленка;  - покрытие пластилиновой картинки бесцветным лаком продлит ее "жизнь«; </vt:lpstr>
      <vt:lpstr>Творите вместе с детьми!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Компьютер</dc:creator>
  <cp:lastModifiedBy>gruppa</cp:lastModifiedBy>
  <cp:revision>145</cp:revision>
  <dcterms:created xsi:type="dcterms:W3CDTF">2015-02-24T09:24:26Z</dcterms:created>
  <dcterms:modified xsi:type="dcterms:W3CDTF">2018-09-03T09:45:30Z</dcterms:modified>
</cp:coreProperties>
</file>